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87" r:id="rId2"/>
    <p:sldId id="28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3"/>
    <p:restoredTop sz="92203"/>
  </p:normalViewPr>
  <p:slideViewPr>
    <p:cSldViewPr>
      <p:cViewPr varScale="1">
        <p:scale>
          <a:sx n="102" d="100"/>
          <a:sy n="102" d="100"/>
        </p:scale>
        <p:origin x="17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A1173-C446-0A48-8ECA-DFD21B4315DE}" type="datetimeFigureOut">
              <a:rPr lang="es-ES_tradnl" smtClean="0"/>
              <a:t>25/06/2020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45CF6-B672-1E42-9C91-B5801DB285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920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400"/>
              <a:t>Texto del título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Nivel de texto 1</a:t>
            </a:r>
          </a:p>
          <a:p>
            <a:pPr lvl="1">
              <a:defRPr sz="1800"/>
            </a:pPr>
            <a:r>
              <a:rPr sz="2200"/>
              <a:t>Nivel de texto 2</a:t>
            </a:r>
          </a:p>
          <a:p>
            <a:pPr lvl="2">
              <a:defRPr sz="1800"/>
            </a:pPr>
            <a:r>
              <a:rPr sz="2200"/>
              <a:t>Nivel de texto 3</a:t>
            </a:r>
          </a:p>
          <a:p>
            <a:pPr lvl="3">
              <a:defRPr sz="1800"/>
            </a:pPr>
            <a:r>
              <a:rPr sz="2200"/>
              <a:t>Nivel de texto 4</a:t>
            </a:r>
          </a:p>
          <a:p>
            <a:pPr lvl="4">
              <a:defRPr sz="1800"/>
            </a:pPr>
            <a:r>
              <a:rPr sz="2200"/>
              <a:t>Nivel de texto 5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143907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82998" y="6438816"/>
            <a:ext cx="1648363" cy="212443"/>
          </a:xfrm>
        </p:spPr>
        <p:txBody>
          <a:bodyPr/>
          <a:lstStyle/>
          <a:p>
            <a:fld id="{1D951B40-84C4-4965-A4A9-51C6EC5D26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8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F7248-E5EA-494C-824D-DC81CD07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EF82D7-212D-46D0-8DE1-8311126B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729-CDFB-4674-AA59-F1ED83E782D8}" type="datetimeFigureOut">
              <a:rPr lang="es-MX" sz="2400" kern="0" smtClea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pPr/>
              <a:t>25/06/2020</a:t>
            </a:fld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4FCC55-88A0-42B4-B7D1-5F45AED8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91996A-9BC9-4EFD-838A-5996FFC8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2998" y="6438816"/>
            <a:ext cx="1648363" cy="212443"/>
          </a:xfrm>
        </p:spPr>
        <p:txBody>
          <a:bodyPr/>
          <a:lstStyle/>
          <a:p>
            <a:fld id="{CC337951-59FE-4948-BB95-4FAA00A0C6F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0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CFF42-AB3F-4E4E-B964-F8A149192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D04AA4-70A8-497C-965D-8154C112C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279F48-63A7-4D9D-A68E-99710EDB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729-CDFB-4674-AA59-F1ED83E782D8}" type="datetimeFigureOut">
              <a:rPr lang="es-MX" sz="2400" kern="0" smtClea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pPr/>
              <a:t>25/06/2020</a:t>
            </a:fld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A6C8B-A87C-4F61-BFF0-70D918DB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5B610-27D2-415B-BAD0-C57929F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2998" y="6438816"/>
            <a:ext cx="1648363" cy="212443"/>
          </a:xfrm>
        </p:spPr>
        <p:txBody>
          <a:bodyPr/>
          <a:lstStyle/>
          <a:p>
            <a:fld id="{CC337951-59FE-4948-BB95-4FAA00A0C6F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1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68C2-E119-4960-BFCD-AA4E70EEF67C}" type="datetime1">
              <a:rPr lang="es-MX" sz="2400" kern="0" smtClea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pPr/>
              <a:t>25/06/2020</a:t>
            </a:fld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kern="0">
              <a:solidFill>
                <a:sysClr val="windowText" lastClr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2998" y="6438816"/>
            <a:ext cx="1648363" cy="212443"/>
          </a:xfrm>
        </p:spPr>
        <p:txBody>
          <a:bodyPr/>
          <a:lstStyle/>
          <a:p>
            <a:fld id="{BAB6F17F-E376-498E-9FAA-1B3C4D68754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92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412639" y="230378"/>
            <a:ext cx="6318722" cy="159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3248" tIns="73248" rIns="73248" bIns="73248" anchor="ctr"/>
          <a:lstStyle/>
          <a:p>
            <a:pPr lvl="0">
              <a:defRPr sz="1800"/>
            </a:pPr>
            <a:r>
              <a:rPr sz="3400"/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412639" y="1827318"/>
            <a:ext cx="6318722" cy="5030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3248" tIns="73248" rIns="73248" bIns="73248"/>
          <a:lstStyle/>
          <a:p>
            <a:pPr lvl="0">
              <a:defRPr sz="1800"/>
            </a:pPr>
            <a:r>
              <a:rPr sz="2200"/>
              <a:t>Nivel de texto 1</a:t>
            </a:r>
          </a:p>
          <a:p>
            <a:pPr lvl="1">
              <a:defRPr sz="1800"/>
            </a:pPr>
            <a:r>
              <a:rPr sz="2200"/>
              <a:t>Nivel de texto 2</a:t>
            </a:r>
          </a:p>
          <a:p>
            <a:pPr lvl="2">
              <a:defRPr sz="1800"/>
            </a:pPr>
            <a:r>
              <a:rPr sz="2200"/>
              <a:t>Nivel de texto 3</a:t>
            </a:r>
          </a:p>
          <a:p>
            <a:pPr lvl="3">
              <a:defRPr sz="1800"/>
            </a:pPr>
            <a:r>
              <a:rPr sz="2200"/>
              <a:t>Nivel de texto 4</a:t>
            </a:r>
          </a:p>
          <a:p>
            <a:pPr lvl="4">
              <a:defRPr sz="1800"/>
            </a:pPr>
            <a:r>
              <a:rPr sz="2200"/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082998" y="6444922"/>
            <a:ext cx="1648363" cy="200230"/>
          </a:xfrm>
          <a:prstGeom prst="rect">
            <a:avLst/>
          </a:prstGeom>
          <a:ln w="12700">
            <a:miter lim="400000"/>
          </a:ln>
        </p:spPr>
        <p:txBody>
          <a:bodyPr lIns="36614" tIns="36614" rIns="36614" bIns="36614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kern="0"/>
              <a:pPr/>
              <a:t>‹Nº›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149619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ransition spd="med"/>
  <p:hf hdr="0" ftr="0" dt="0"/>
  <p:txStyles>
    <p:titleStyle>
      <a:lvl1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9pPr>
    </p:titleStyle>
    <p:bodyStyle>
      <a:lvl1pPr marL="370114" indent="-319314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1pPr>
      <a:lvl2pPr marL="882650" indent="-34925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2pPr>
      <a:lvl3pPr marL="1407160" indent="-39116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3pPr>
      <a:lvl4pPr marL="19050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4pPr>
      <a:lvl5pPr marL="23622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5pPr>
      <a:lvl6pPr marL="28194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6pPr>
      <a:lvl7pPr marL="32766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7pPr>
      <a:lvl8pPr marL="37338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8pPr>
      <a:lvl9pPr marL="41910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090B9BD-7945-6340-B665-3BA945645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99392"/>
            <a:ext cx="9274928" cy="695994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C38A839-DEA7-C845-BF40-E77F971C5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4088" y="2104256"/>
            <a:ext cx="3501008" cy="15931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E32ED2-7578-E44D-8508-A9DC49040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4088" y="3861049"/>
            <a:ext cx="3501008" cy="79208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942D09-A29B-5741-B8D8-01F105C5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7951-59FE-4948-BB95-4FAA00A0C6F3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56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09DE9-6247-194C-920D-54B977A74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30378"/>
            <a:ext cx="7632848" cy="1596941"/>
          </a:xfrm>
        </p:spPr>
        <p:txBody>
          <a:bodyPr/>
          <a:lstStyle/>
          <a:p>
            <a:pPr algn="r"/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7A46A4-DA2B-7B4D-AEE6-8CD5D4A5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576" y="1827319"/>
            <a:ext cx="7632848" cy="368991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220949-7D08-CB44-BA73-044FBE3CC08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4637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25543</TotalTime>
  <Words>2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Audiencia del Webinar:  "Digitalización del IMSS: Herramientas para las  empresas y sus  trabajadores"</dc:title>
  <dc:creator>Martha</dc:creator>
  <cp:lastModifiedBy>Jazmin</cp:lastModifiedBy>
  <cp:revision>101</cp:revision>
  <cp:lastPrinted>2019-12-05T22:05:30Z</cp:lastPrinted>
  <dcterms:created xsi:type="dcterms:W3CDTF">2017-06-01T17:55:34Z</dcterms:created>
  <dcterms:modified xsi:type="dcterms:W3CDTF">2020-06-25T19:49:07Z</dcterms:modified>
</cp:coreProperties>
</file>