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87" r:id="rId2"/>
    <p:sldId id="286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83"/>
    <p:restoredTop sz="92203"/>
  </p:normalViewPr>
  <p:slideViewPr>
    <p:cSldViewPr>
      <p:cViewPr varScale="1">
        <p:scale>
          <a:sx n="102" d="100"/>
          <a:sy n="102" d="100"/>
        </p:scale>
        <p:origin x="177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1A1173-C446-0A48-8ECA-DFD21B4315DE}" type="datetimeFigureOut">
              <a:rPr lang="es-ES_tradnl" smtClean="0"/>
              <a:t>25/06/2020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C45CF6-B672-1E42-9C91-B5801DB2856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19200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400"/>
              <a:t>Texto del título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200"/>
              <a:t>Nivel de texto 1</a:t>
            </a:r>
          </a:p>
          <a:p>
            <a:pPr lvl="1">
              <a:defRPr sz="1800"/>
            </a:pPr>
            <a:r>
              <a:rPr sz="2200"/>
              <a:t>Nivel de texto 2</a:t>
            </a:r>
          </a:p>
          <a:p>
            <a:pPr lvl="2">
              <a:defRPr sz="1800"/>
            </a:pPr>
            <a:r>
              <a:rPr sz="2200"/>
              <a:t>Nivel de texto 3</a:t>
            </a:r>
          </a:p>
          <a:p>
            <a:pPr lvl="3">
              <a:defRPr sz="1800"/>
            </a:pPr>
            <a:r>
              <a:rPr sz="2200"/>
              <a:t>Nivel de texto 4</a:t>
            </a:r>
          </a:p>
          <a:p>
            <a:pPr lvl="4">
              <a:defRPr sz="1800"/>
            </a:pPr>
            <a:r>
              <a:rPr sz="2200"/>
              <a:t>Nivel de texto 5</a:t>
            </a:r>
          </a:p>
        </p:txBody>
      </p:sp>
      <p:sp>
        <p:nvSpPr>
          <p:cNvPr id="10" name="Shape 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2143907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 sz="2400" kern="0">
              <a:solidFill>
                <a:sysClr val="windowText" lastClr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sz="2400" kern="0">
              <a:solidFill>
                <a:sysClr val="windowText" lastClr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082998" y="6438816"/>
            <a:ext cx="1648363" cy="212443"/>
          </a:xfrm>
        </p:spPr>
        <p:txBody>
          <a:bodyPr/>
          <a:lstStyle/>
          <a:p>
            <a:fld id="{1D951B40-84C4-4965-A4A9-51C6EC5D261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589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7F7248-E5EA-494C-824D-DC81CD07D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9EF82D7-212D-46D0-8DE1-8311126BF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55729-CDFB-4674-AA59-F1ED83E782D8}" type="datetimeFigureOut">
              <a:rPr lang="es-MX" sz="2400" kern="0" smtClean="0">
                <a:solidFill>
                  <a:sysClr val="windowText" lastClr="000000"/>
                </a:solidFill>
                <a:latin typeface="Arial"/>
                <a:ea typeface="Arial"/>
                <a:cs typeface="Arial"/>
                <a:sym typeface="Arial"/>
              </a:rPr>
              <a:pPr/>
              <a:t>25/06/2020</a:t>
            </a:fld>
            <a:endParaRPr lang="es-MX" sz="2400" kern="0">
              <a:solidFill>
                <a:sysClr val="windowText" lastClr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74FCC55-88A0-42B4-B7D1-5F45AED85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sz="2400" kern="0">
              <a:solidFill>
                <a:sysClr val="windowText" lastClr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091996A-9BC9-4EFD-838A-5996FFC82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082998" y="6438816"/>
            <a:ext cx="1648363" cy="212443"/>
          </a:xfrm>
        </p:spPr>
        <p:txBody>
          <a:bodyPr/>
          <a:lstStyle/>
          <a:p>
            <a:fld id="{CC337951-59FE-4948-BB95-4FAA00A0C6F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000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DCFF42-AB3F-4E4E-B964-F8A149192E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9D04AA4-70A8-497C-965D-8154C112CD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279F48-63A7-4D9D-A68E-99710EDB7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55729-CDFB-4674-AA59-F1ED83E782D8}" type="datetimeFigureOut">
              <a:rPr lang="es-MX" sz="2400" kern="0" smtClean="0">
                <a:solidFill>
                  <a:sysClr val="windowText" lastClr="000000"/>
                </a:solidFill>
                <a:latin typeface="Arial"/>
                <a:ea typeface="Arial"/>
                <a:cs typeface="Arial"/>
                <a:sym typeface="Arial"/>
              </a:rPr>
              <a:pPr/>
              <a:t>25/06/2020</a:t>
            </a:fld>
            <a:endParaRPr lang="es-MX" sz="2400" kern="0">
              <a:solidFill>
                <a:sysClr val="windowText" lastClr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1A6C8B-A87C-4F61-BFF0-70D918DBC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sz="2400" kern="0">
              <a:solidFill>
                <a:sysClr val="windowText" lastClr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A5B610-27D2-415B-BAD0-C57929FA4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082998" y="6438816"/>
            <a:ext cx="1648363" cy="212443"/>
          </a:xfrm>
        </p:spPr>
        <p:txBody>
          <a:bodyPr/>
          <a:lstStyle/>
          <a:p>
            <a:fld id="{CC337951-59FE-4948-BB95-4FAA00A0C6F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5175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69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68C2-E119-4960-BFCD-AA4E70EEF67C}" type="datetime1">
              <a:rPr lang="es-MX" sz="2400" kern="0" smtClean="0">
                <a:solidFill>
                  <a:sysClr val="windowText" lastClr="000000"/>
                </a:solidFill>
                <a:latin typeface="Arial"/>
                <a:ea typeface="Arial"/>
                <a:cs typeface="Arial"/>
                <a:sym typeface="Arial"/>
              </a:rPr>
              <a:pPr/>
              <a:t>25/06/2020</a:t>
            </a:fld>
            <a:endParaRPr lang="es-MX" sz="2400" kern="0">
              <a:solidFill>
                <a:sysClr val="windowText" lastClr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sz="2400" kern="0">
              <a:solidFill>
                <a:sysClr val="windowText" lastClr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82998" y="6438816"/>
            <a:ext cx="1648363" cy="212443"/>
          </a:xfrm>
        </p:spPr>
        <p:txBody>
          <a:bodyPr/>
          <a:lstStyle/>
          <a:p>
            <a:fld id="{BAB6F17F-E376-498E-9FAA-1B3C4D68754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7922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1412639" y="230378"/>
            <a:ext cx="6318722" cy="1596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73248" tIns="73248" rIns="73248" bIns="73248" anchor="ctr"/>
          <a:lstStyle/>
          <a:p>
            <a:pPr lvl="0">
              <a:defRPr sz="1800"/>
            </a:pPr>
            <a:r>
              <a:rPr sz="3400"/>
              <a:t>Texto del título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1412639" y="1827318"/>
            <a:ext cx="6318722" cy="50306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73248" tIns="73248" rIns="73248" bIns="73248"/>
          <a:lstStyle/>
          <a:p>
            <a:pPr lvl="0">
              <a:defRPr sz="1800"/>
            </a:pPr>
            <a:r>
              <a:rPr sz="2200"/>
              <a:t>Nivel de texto 1</a:t>
            </a:r>
          </a:p>
          <a:p>
            <a:pPr lvl="1">
              <a:defRPr sz="1800"/>
            </a:pPr>
            <a:r>
              <a:rPr sz="2200"/>
              <a:t>Nivel de texto 2</a:t>
            </a:r>
          </a:p>
          <a:p>
            <a:pPr lvl="2">
              <a:defRPr sz="1800"/>
            </a:pPr>
            <a:r>
              <a:rPr sz="2200"/>
              <a:t>Nivel de texto 3</a:t>
            </a:r>
          </a:p>
          <a:p>
            <a:pPr lvl="3">
              <a:defRPr sz="1800"/>
            </a:pPr>
            <a:r>
              <a:rPr sz="2200"/>
              <a:t>Nivel de texto 4</a:t>
            </a:r>
          </a:p>
          <a:p>
            <a:pPr lvl="4">
              <a:defRPr sz="1800"/>
            </a:pPr>
            <a:r>
              <a:rPr sz="2200"/>
              <a:t>Nivel de texto 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082998" y="6444922"/>
            <a:ext cx="1648363" cy="200230"/>
          </a:xfrm>
          <a:prstGeom prst="rect">
            <a:avLst/>
          </a:prstGeom>
          <a:ln w="12700">
            <a:miter lim="400000"/>
          </a:ln>
        </p:spPr>
        <p:txBody>
          <a:bodyPr lIns="36614" tIns="36614" rIns="36614" bIns="36614" anchor="ctr">
            <a:spAutoFit/>
          </a:bodyPr>
          <a:lstStyle>
            <a:lvl1pPr algn="r"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rPr kern="0"/>
              <a:pPr/>
              <a:t>‹Nº›</a:t>
            </a:fld>
            <a:endParaRPr kern="0"/>
          </a:p>
        </p:txBody>
      </p:sp>
    </p:spTree>
    <p:extLst>
      <p:ext uri="{BB962C8B-B14F-4D97-AF65-F5344CB8AC3E}">
        <p14:creationId xmlns:p14="http://schemas.microsoft.com/office/powerpoint/2010/main" val="1496199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</p:sldLayoutIdLst>
  <p:transition spd="med"/>
  <p:hf hdr="0" ftr="0" dt="0"/>
  <p:txStyles>
    <p:titleStyle>
      <a:lvl1pPr>
        <a:lnSpc>
          <a:spcPct val="90000"/>
        </a:lnSpc>
        <a:defRPr sz="3400">
          <a:latin typeface="Calibri"/>
          <a:ea typeface="Calibri"/>
          <a:cs typeface="Calibri"/>
          <a:sym typeface="Calibri"/>
        </a:defRPr>
      </a:lvl1pPr>
      <a:lvl2pPr>
        <a:lnSpc>
          <a:spcPct val="90000"/>
        </a:lnSpc>
        <a:defRPr sz="3400">
          <a:latin typeface="Calibri"/>
          <a:ea typeface="Calibri"/>
          <a:cs typeface="Calibri"/>
          <a:sym typeface="Calibri"/>
        </a:defRPr>
      </a:lvl2pPr>
      <a:lvl3pPr>
        <a:lnSpc>
          <a:spcPct val="90000"/>
        </a:lnSpc>
        <a:defRPr sz="3400">
          <a:latin typeface="Calibri"/>
          <a:ea typeface="Calibri"/>
          <a:cs typeface="Calibri"/>
          <a:sym typeface="Calibri"/>
        </a:defRPr>
      </a:lvl3pPr>
      <a:lvl4pPr>
        <a:lnSpc>
          <a:spcPct val="90000"/>
        </a:lnSpc>
        <a:defRPr sz="3400">
          <a:latin typeface="Calibri"/>
          <a:ea typeface="Calibri"/>
          <a:cs typeface="Calibri"/>
          <a:sym typeface="Calibri"/>
        </a:defRPr>
      </a:lvl4pPr>
      <a:lvl5pPr>
        <a:lnSpc>
          <a:spcPct val="90000"/>
        </a:lnSpc>
        <a:defRPr sz="3400">
          <a:latin typeface="Calibri"/>
          <a:ea typeface="Calibri"/>
          <a:cs typeface="Calibri"/>
          <a:sym typeface="Calibri"/>
        </a:defRPr>
      </a:lvl5pPr>
      <a:lvl6pPr>
        <a:lnSpc>
          <a:spcPct val="90000"/>
        </a:lnSpc>
        <a:defRPr sz="3400">
          <a:latin typeface="Calibri"/>
          <a:ea typeface="Calibri"/>
          <a:cs typeface="Calibri"/>
          <a:sym typeface="Calibri"/>
        </a:defRPr>
      </a:lvl6pPr>
      <a:lvl7pPr>
        <a:lnSpc>
          <a:spcPct val="90000"/>
        </a:lnSpc>
        <a:defRPr sz="3400">
          <a:latin typeface="Calibri"/>
          <a:ea typeface="Calibri"/>
          <a:cs typeface="Calibri"/>
          <a:sym typeface="Calibri"/>
        </a:defRPr>
      </a:lvl7pPr>
      <a:lvl8pPr>
        <a:lnSpc>
          <a:spcPct val="90000"/>
        </a:lnSpc>
        <a:defRPr sz="3400">
          <a:latin typeface="Calibri"/>
          <a:ea typeface="Calibri"/>
          <a:cs typeface="Calibri"/>
          <a:sym typeface="Calibri"/>
        </a:defRPr>
      </a:lvl8pPr>
      <a:lvl9pPr>
        <a:lnSpc>
          <a:spcPct val="90000"/>
        </a:lnSpc>
        <a:defRPr sz="3400">
          <a:latin typeface="Calibri"/>
          <a:ea typeface="Calibri"/>
          <a:cs typeface="Calibri"/>
          <a:sym typeface="Calibri"/>
        </a:defRPr>
      </a:lvl9pPr>
    </p:titleStyle>
    <p:bodyStyle>
      <a:lvl1pPr marL="370114" indent="-319314">
        <a:lnSpc>
          <a:spcPct val="90000"/>
        </a:lnSpc>
        <a:spcBef>
          <a:spcPts val="1000"/>
        </a:spcBef>
        <a:buClr>
          <a:srgbClr val="000000"/>
        </a:buClr>
        <a:buSzPts val="2200"/>
        <a:buFont typeface="Arial"/>
        <a:buChar char="•"/>
        <a:defRPr sz="2200">
          <a:latin typeface="Calibri"/>
          <a:ea typeface="Calibri"/>
          <a:cs typeface="Calibri"/>
          <a:sym typeface="Calibri"/>
        </a:defRPr>
      </a:lvl1pPr>
      <a:lvl2pPr marL="882650" indent="-349250">
        <a:lnSpc>
          <a:spcPct val="90000"/>
        </a:lnSpc>
        <a:spcBef>
          <a:spcPts val="1000"/>
        </a:spcBef>
        <a:buClr>
          <a:srgbClr val="000000"/>
        </a:buClr>
        <a:buSzPts val="2200"/>
        <a:buFont typeface="Arial"/>
        <a:buChar char="•"/>
        <a:defRPr sz="2200">
          <a:latin typeface="Calibri"/>
          <a:ea typeface="Calibri"/>
          <a:cs typeface="Calibri"/>
          <a:sym typeface="Calibri"/>
        </a:defRPr>
      </a:lvl2pPr>
      <a:lvl3pPr marL="1407160" indent="-391160">
        <a:lnSpc>
          <a:spcPct val="90000"/>
        </a:lnSpc>
        <a:spcBef>
          <a:spcPts val="1000"/>
        </a:spcBef>
        <a:buClr>
          <a:srgbClr val="000000"/>
        </a:buClr>
        <a:buSzPts val="2200"/>
        <a:buFont typeface="Arial"/>
        <a:buChar char="•"/>
        <a:defRPr sz="2200">
          <a:latin typeface="Calibri"/>
          <a:ea typeface="Calibri"/>
          <a:cs typeface="Calibri"/>
          <a:sym typeface="Calibri"/>
        </a:defRPr>
      </a:lvl3pPr>
      <a:lvl4pPr marL="1905000" indent="-419100">
        <a:lnSpc>
          <a:spcPct val="90000"/>
        </a:lnSpc>
        <a:spcBef>
          <a:spcPts val="1000"/>
        </a:spcBef>
        <a:buClr>
          <a:srgbClr val="000000"/>
        </a:buClr>
        <a:buSzPts val="2200"/>
        <a:buFont typeface="Arial"/>
        <a:buChar char="•"/>
        <a:defRPr sz="2200">
          <a:latin typeface="Calibri"/>
          <a:ea typeface="Calibri"/>
          <a:cs typeface="Calibri"/>
          <a:sym typeface="Calibri"/>
        </a:defRPr>
      </a:lvl4pPr>
      <a:lvl5pPr marL="2362200" indent="-419100">
        <a:lnSpc>
          <a:spcPct val="90000"/>
        </a:lnSpc>
        <a:spcBef>
          <a:spcPts val="1000"/>
        </a:spcBef>
        <a:buClr>
          <a:srgbClr val="000000"/>
        </a:buClr>
        <a:buSzPts val="2200"/>
        <a:buFont typeface="Arial"/>
        <a:buChar char="•"/>
        <a:defRPr sz="2200">
          <a:latin typeface="Calibri"/>
          <a:ea typeface="Calibri"/>
          <a:cs typeface="Calibri"/>
          <a:sym typeface="Calibri"/>
        </a:defRPr>
      </a:lvl5pPr>
      <a:lvl6pPr marL="2819400" indent="-419100">
        <a:lnSpc>
          <a:spcPct val="90000"/>
        </a:lnSpc>
        <a:spcBef>
          <a:spcPts val="1000"/>
        </a:spcBef>
        <a:buClr>
          <a:srgbClr val="000000"/>
        </a:buClr>
        <a:buSzPts val="2200"/>
        <a:buFont typeface="Arial"/>
        <a:buChar char="•"/>
        <a:defRPr sz="2200">
          <a:latin typeface="Calibri"/>
          <a:ea typeface="Calibri"/>
          <a:cs typeface="Calibri"/>
          <a:sym typeface="Calibri"/>
        </a:defRPr>
      </a:lvl6pPr>
      <a:lvl7pPr marL="3276600" indent="-419100">
        <a:lnSpc>
          <a:spcPct val="90000"/>
        </a:lnSpc>
        <a:spcBef>
          <a:spcPts val="1000"/>
        </a:spcBef>
        <a:buClr>
          <a:srgbClr val="000000"/>
        </a:buClr>
        <a:buSzPts val="2200"/>
        <a:buFont typeface="Arial"/>
        <a:buChar char="•"/>
        <a:defRPr sz="2200">
          <a:latin typeface="Calibri"/>
          <a:ea typeface="Calibri"/>
          <a:cs typeface="Calibri"/>
          <a:sym typeface="Calibri"/>
        </a:defRPr>
      </a:lvl7pPr>
      <a:lvl8pPr marL="3733800" indent="-419100">
        <a:lnSpc>
          <a:spcPct val="90000"/>
        </a:lnSpc>
        <a:spcBef>
          <a:spcPts val="1000"/>
        </a:spcBef>
        <a:buClr>
          <a:srgbClr val="000000"/>
        </a:buClr>
        <a:buSzPts val="2200"/>
        <a:buFont typeface="Arial"/>
        <a:buChar char="•"/>
        <a:defRPr sz="2200">
          <a:latin typeface="Calibri"/>
          <a:ea typeface="Calibri"/>
          <a:cs typeface="Calibri"/>
          <a:sym typeface="Calibri"/>
        </a:defRPr>
      </a:lvl8pPr>
      <a:lvl9pPr marL="4191000" indent="-419100">
        <a:lnSpc>
          <a:spcPct val="90000"/>
        </a:lnSpc>
        <a:spcBef>
          <a:spcPts val="1000"/>
        </a:spcBef>
        <a:buClr>
          <a:srgbClr val="000000"/>
        </a:buClr>
        <a:buSzPts val="2200"/>
        <a:buFont typeface="Arial"/>
        <a:buChar char="•"/>
        <a:defRPr sz="22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algn="r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algn="r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algn="r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algn="r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algn="r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algn="r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algn="r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algn="r">
        <a:defRPr sz="9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0090B9BD-7945-6340-B665-3BA9456452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99392"/>
            <a:ext cx="9274928" cy="6959945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C38A839-DEA7-C845-BF40-E77F971C5B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64088" y="2104256"/>
            <a:ext cx="3501008" cy="1593131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9E32ED2-7578-E44D-8508-A9DC49040B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64088" y="3861049"/>
            <a:ext cx="3501008" cy="792088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3942D09-A29B-5741-B8D8-01F105C57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37951-59FE-4948-BB95-4FAA00A0C6F3}" type="slidenum">
              <a:rPr lang="es-MX" smtClean="0"/>
              <a:pPr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0564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909DE9-6247-194C-920D-54B977A74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230378"/>
            <a:ext cx="7632848" cy="1596941"/>
          </a:xfrm>
        </p:spPr>
        <p:txBody>
          <a:bodyPr/>
          <a:lstStyle/>
          <a:p>
            <a:pPr algn="r"/>
            <a:endParaRPr lang="es-MX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47A46A4-DA2B-7B4D-AEE6-8CD5D4A5B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5576" y="1827319"/>
            <a:ext cx="7632848" cy="3689914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C220949-7D08-CB44-BA73-044FBE3CC083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s-MX" smtClean="0"/>
              <a:pPr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346378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25543</TotalTime>
  <Words>2</Words>
  <Application>Microsoft Office PowerPoint</Application>
  <PresentationFormat>Presentación en pantalla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Default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Audiencia del Webinar:  "Digitalización del IMSS: Herramientas para las  empresas y sus  trabajadores"</dc:title>
  <dc:creator>Martha</dc:creator>
  <cp:lastModifiedBy>Jazmin</cp:lastModifiedBy>
  <cp:revision>101</cp:revision>
  <cp:lastPrinted>2019-12-05T22:05:30Z</cp:lastPrinted>
  <dcterms:created xsi:type="dcterms:W3CDTF">2017-06-01T17:55:34Z</dcterms:created>
  <dcterms:modified xsi:type="dcterms:W3CDTF">2020-06-25T19:49:07Z</dcterms:modified>
</cp:coreProperties>
</file>